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Tragedy of Julius Caesar (1599)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By William Shakespeare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435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Julius Caesar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Lived from 102 BC to 44 BC in Rome</a:t>
            </a:r>
          </a:p>
          <a:p>
            <a:r>
              <a:rPr lang="en-US" dirty="0" smtClean="0"/>
              <a:t>A great military leader</a:t>
            </a:r>
          </a:p>
          <a:p>
            <a:r>
              <a:rPr lang="en-US" dirty="0" smtClean="0"/>
              <a:t>Became a member of the First Triumvirate (three-men governing body)</a:t>
            </a:r>
          </a:p>
          <a:p>
            <a:r>
              <a:rPr lang="en-US" dirty="0" smtClean="0"/>
              <a:t>Believed himself to be a defender of the common person</a:t>
            </a:r>
          </a:p>
          <a:p>
            <a:r>
              <a:rPr lang="en-US" dirty="0" smtClean="0"/>
              <a:t>Declared dictator for ten years, made his supporters senators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5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Julius Caesar</a:t>
            </a:r>
            <a:endParaRPr lang="en-US" dirty="0"/>
          </a:p>
        </p:txBody>
      </p:sp>
      <p:pic>
        <p:nvPicPr>
          <p:cNvPr id="7" name="Picture Placeholder 6" descr="julius 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 r="4274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The common people loved him and he was declared dictator for life.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He wanted to become king, but Rome had not had a king in 450 years since it was a republic.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09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Shakespeare’s Caesar</a:t>
            </a:r>
            <a:endParaRPr lang="en-US" dirty="0"/>
          </a:p>
        </p:txBody>
      </p:sp>
      <p:pic>
        <p:nvPicPr>
          <p:cNvPr id="5" name="Picture Placeholder 4" descr="movie caesar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1070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787" y="2057400"/>
            <a:ext cx="4088256" cy="3657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Begins a month before the assassination in 44 BC</a:t>
            </a:r>
          </a:p>
          <a:p>
            <a:pPr algn="l"/>
            <a:r>
              <a:rPr lang="en-US" sz="2400" dirty="0" smtClean="0"/>
              <a:t>A five act play in which the third act is key</a:t>
            </a:r>
          </a:p>
          <a:p>
            <a:pPr algn="l"/>
            <a:r>
              <a:rPr lang="en-US" sz="2400" dirty="0" smtClean="0"/>
              <a:t>Written in unrhymed iambic pentameter which is called blank </a:t>
            </a:r>
            <a:r>
              <a:rPr lang="en-US" sz="2400" dirty="0" smtClean="0"/>
              <a:t>verse (see pg. 1192)</a:t>
            </a:r>
            <a:endParaRPr lang="en-US" sz="2400" dirty="0" smtClean="0"/>
          </a:p>
          <a:p>
            <a:pPr algn="l"/>
            <a:r>
              <a:rPr lang="en-US" sz="2400" dirty="0" smtClean="0"/>
              <a:t>First performed on September 21, 1599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9222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Tragic Hero – a man of high status who has a tragic flaw that brings about his destruction, which he faces with dignity</a:t>
            </a:r>
          </a:p>
          <a:p>
            <a:r>
              <a:rPr lang="en-US" dirty="0" smtClean="0"/>
              <a:t>Dramatic Irony – when the audience knows something the characters do not</a:t>
            </a:r>
          </a:p>
          <a:p>
            <a:r>
              <a:rPr lang="en-US" dirty="0" smtClean="0"/>
              <a:t>Soliloquy – a long speech </a:t>
            </a:r>
            <a:r>
              <a:rPr lang="en-US" dirty="0"/>
              <a:t>to reveal his </a:t>
            </a:r>
            <a:r>
              <a:rPr lang="en-US"/>
              <a:t>inner </a:t>
            </a:r>
            <a:r>
              <a:rPr lang="en-US" smtClean="0"/>
              <a:t>thoughts delivered </a:t>
            </a:r>
            <a:r>
              <a:rPr lang="en-US" dirty="0" smtClean="0"/>
              <a:t>by a character who is alone on stage </a:t>
            </a:r>
          </a:p>
          <a:p>
            <a:r>
              <a:rPr lang="en-US" dirty="0" smtClean="0"/>
              <a:t>Aside – a comment meant for the audience or a specific character, but not the other characters on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2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Chaos results when the prescribed social order is broken</a:t>
            </a:r>
          </a:p>
          <a:p>
            <a:r>
              <a:rPr lang="en-US" dirty="0" smtClean="0"/>
              <a:t>The best intentions of good, noble men can lead to tragedy</a:t>
            </a:r>
          </a:p>
          <a:p>
            <a:r>
              <a:rPr lang="en-US" dirty="0" smtClean="0"/>
              <a:t>Language is a powerful weapon, and in the hands of a skilled speaker, it can be used to manipulate others</a:t>
            </a:r>
          </a:p>
          <a:p>
            <a:r>
              <a:rPr lang="en-US" dirty="0" smtClean="0"/>
              <a:t>Violence and bloodshed can never have morally good results</a:t>
            </a:r>
          </a:p>
          <a:p>
            <a:r>
              <a:rPr lang="en-US" dirty="0" smtClean="0"/>
              <a:t>Orderliness and a stable rule, even though dictatorial, are preferable to </a:t>
            </a:r>
            <a:r>
              <a:rPr lang="en-US" smtClean="0"/>
              <a:t>social chaos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53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44</TotalTime>
  <Words>290</Words>
  <Application>Microsoft Macintosh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Tradition</vt:lpstr>
      <vt:lpstr>The Tragedy of Julius Caesar (1599)</vt:lpstr>
      <vt:lpstr>The Real Julius Caesar</vt:lpstr>
      <vt:lpstr>The Real Julius Caesar</vt:lpstr>
      <vt:lpstr>Shakespeare’s Caesar</vt:lpstr>
      <vt:lpstr>Conventions</vt:lpstr>
      <vt:lpstr>Themes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 Julius Caesar (1599)</dc:title>
  <dc:creator>Graves, Patricia</dc:creator>
  <cp:lastModifiedBy>Graves, Patricia</cp:lastModifiedBy>
  <cp:revision>7</cp:revision>
  <dcterms:created xsi:type="dcterms:W3CDTF">2014-10-25T00:57:39Z</dcterms:created>
  <dcterms:modified xsi:type="dcterms:W3CDTF">2014-10-27T11:41:26Z</dcterms:modified>
</cp:coreProperties>
</file>